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Рабочий стол\сайт\Dostigenia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E:\Рабочий стол\сайт\Dostigenia\Слай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Рабочий стол\сайт\Dostigenia\Слайд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E:\Рабочий стол\сайт\Dostigenia\Слайд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E:\Рабочий стол\сайт\Dostigenia\Слайд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E:\Рабочий стол\сайт\Dostigenia\Слайд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Рабочий стол\сайт\Dostigenia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Рабочий стол\сайт\Dostigenia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Рабочий стол\сайт\Dostigenia\Слай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Рабочий стол\сайт\Dostigenia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Рабочий стол\сайт\Dostigenia\Слай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Рабочий стол\сайт\Dostigenia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Рабочий стол\сайт\Dostigenia\Слай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Рабочий стол\сайт\Dostigenia\Слай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</cp:revision>
  <dcterms:created xsi:type="dcterms:W3CDTF">2011-05-25T06:20:05Z</dcterms:created>
  <dcterms:modified xsi:type="dcterms:W3CDTF">2011-05-25T06:24:29Z</dcterms:modified>
</cp:coreProperties>
</file>